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6" autoAdjust="0"/>
  </p:normalViewPr>
  <p:slideViewPr>
    <p:cSldViewPr>
      <p:cViewPr>
        <p:scale>
          <a:sx n="100" d="100"/>
          <a:sy n="100" d="100"/>
        </p:scale>
        <p:origin x="-2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AE01D1D-9A62-4BD7-A6D9-1556FB9536E8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D86D5DC-E088-4F38-AA60-0E24280F70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5035" y="1700808"/>
            <a:ext cx="8278965" cy="1204306"/>
          </a:xfrm>
        </p:spPr>
        <p:txBody>
          <a:bodyPr>
            <a:no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         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 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                                   </a:t>
            </a:r>
            <a:r>
              <a:rPr lang="ru-RU" sz="1400" b="1" dirty="0" smtClean="0"/>
              <a:t>    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                                    	                                                              </a:t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          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Фонтан ГЕРОНА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Выполнил работу ученик 9 класса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Киятская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Буинского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района РТ»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Кошелев Илья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Руководитель Фомина Н.А.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нтан1.jpg"/>
          <p:cNvPicPr/>
          <p:nvPr/>
        </p:nvPicPr>
        <p:blipFill>
          <a:blip r:embed="rId2" cstate="print"/>
          <a:srcRect l="4197" t="27536" r="4745" b="7536"/>
          <a:stretch>
            <a:fillRect/>
          </a:stretch>
        </p:blipFill>
        <p:spPr>
          <a:xfrm>
            <a:off x="4283968" y="4077072"/>
            <a:ext cx="4399955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1560" y="104894"/>
            <a:ext cx="8208912" cy="59400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литературы я узнал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 фонтаны оказывают положительное воздействие практически на все органы чувств человека. Учёным удалось научно объяснить факт, почему, находясь рядом с фонтаном, человек испытывает положительные эмоции, а нередко настоящий восторг. Это брызги от фонтана привносят в воздух отрицательные ионы, благотворно влияющие на наш организм. Медики называют их витаминами здоровья.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Фонтаны радуют нас прохладой, ощущением свежести и чистоты. Этим, фонтаны благотворно влияют на душевный настрой человека, обеспечивая психологическое здоровье людей. Фонтаны, наконец, снижают количество содержащейся в воздухе пыли, повышают влажность и ионизацию воздуха, поддерживая микроклимат близлежащих территорий, предотвращая возникновения целого ряда заболеваний органов дыхания.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сделал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вывод, что фонтаны являются важной частью мер по созданию комфортной, экологически безопасной среды обитания человека!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233354"/>
            <a:ext cx="7560840" cy="57554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темы проекта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Говорят, есть три вещи, на которые можно смотреть бесконечно – огонь, вода и звезды.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живем в достаточно сухом климате и порой хочется вдохнуть свежий и прохладный воздух. Поэтому, я сразу вспомнил тему по физике «Сообщающиеся сосуды», где мы изучали возможность воды поступать из одного сосуда в другой по сообщающимся трубочкам. У меня сразу возникла мысль о возможности соорудить дома фонтан из подручных средств, и использовать его как увлажнитель воздуха.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https://i.ytimg.com/vi/m_TCury7XTM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157192"/>
            <a:ext cx="7272808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-90058"/>
            <a:ext cx="8640960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данного проекта: собрать модель фонтана и выяснить, от каких физических параметров зависит высота струи в нем.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Поставленная цель предусматривает решение следующих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Подобрать, изучить и обработать различные источники информации по данному вопросу.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принцип действия фонтана Герона.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Организовать и провести эксперименты, в ходе которых установить зависимость высоты струи фонтана от различных параметров.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Исследовать влажность воздуха с действующим изготовленным в домашних условиях фонтаном.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Сделать необходимые выводы.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с историей и назначением фонтанов.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Гипотеза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Я предполагаю, что изучив устройство и принцип работы фонтана Герона, я смогу собрать модель фонтана.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5" descr="https://homo-expertus.ru/wp-content/uploads/8/b/a/8ba5170be9c0ddfa09f2f36c9dd6a17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437112"/>
            <a:ext cx="684076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83568" y="524421"/>
            <a:ext cx="8136904" cy="66787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Фонтан Герона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С античных времён сохранились работы греческого механика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Герона Александрийского, жившего в I – II в. н.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Одним из устройств, описанное учёным, был волшебный фонтан Герона. Главное чудо этого фонтана заключалась в том, что вода из фонтана била сама, без использования какого-либо внешнего источника воды.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Геронов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фонтан состоит из открытой чаши и двух герметичных сосудов расположенных под чашей. Каждая емкость фонтана служит для определенной цели. Фонтан Герона начинается с чаши. Она представляет собой миску, наполненную водой. Из верхней чаши в нижнюю ёмкость идёт полностью герметичная трубка.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Именно по ней вода начинает свое движение. С верхней чаши вода по трубке начинает стекать в нижнюю ёмкость, вытесняя оттуда воздух. Поскольку сама нижняя ёмкость полностью герметична, то воздух выталкиваемой водой по герметичной трубке передаёт воздушное давление в среднюю чашу. Давление воздуха в средней ёмкости выталкивает воду, и фонтан начинает работать.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Фонтан Герона может работать очень долго, но емкости приходится менять местами. Потому что нижняя постепенно наполняется водой, а верхняя - воздухом, а значит, перестает создаваться нужное давление.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Структура фонтана Герона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Геронов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Фонтан состоит из открытой чаши и двух герметичных сосудов, которые располагаются под ней. В среднем сосуде имеется дырочка, чтобы наливать воду. Из нижнего сосуда в открытую чашу идет полностью герметичная трубка зеленого цвета.</a:t>
            </a:r>
          </a:p>
          <a:p>
            <a:pPr algn="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	По ней вода начнет совершать свое движение из чаши. Средний и нижний сосуды также соединены трубкой фиолетового цвета. Ну и последним элементом является трубка оранжевого цвета, соединяющая чашу и средний сосуд. Теперь, зная из чего состоит устройство, мы поговорим о том, как же оно работает (приложение №1).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" name="Рисунок 2" descr="C:\Users\User\Desktop\image008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941168"/>
            <a:ext cx="1619250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-1606334"/>
            <a:ext cx="8568952" cy="63401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фонтана Герона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	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Наливаем воду в открытую чашу. Она начинает свое движение по зеленой трубке, которая даёт ей возможность добраться до самого дна нижнего сосуда. За счет увеличения объема воды в сосуде воздух, который находится в нём, сжимается, и его упругость увеличивается. С помощью фиолетовой трубки нижний сосуд соединен со средним, так что находящийся здесь над поверхностью воды воздух тоже сжимается (в сосуд также заранее была налита вода).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Производя на воду давление, воздух заставляет её подниматься по оранжевой трубке, в результате чего из неё бьёт струя воды. Можно подумать, что фонтан вечен, но эта мысль будет ошибочна. Так происходило бы в идеале. В действительности Фонтан продолжит работать до тех пор, пока не кончится вода в верхней чаше и не наполнит нижний сосуд до краёв. Тогда нужное давление перестанет создаваться. Возобновить работу можно лишь переставив сосуды.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ерон.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6016" y="5049180"/>
            <a:ext cx="3788668" cy="1332148"/>
          </a:xfrm>
          <a:prstGeom prst="rect">
            <a:avLst/>
          </a:prstGeom>
        </p:spPr>
      </p:pic>
      <p:pic>
        <p:nvPicPr>
          <p:cNvPr id="4" name="Рисунок 3" descr="https://i.pinimg.com/originals/59/a4/85/59a485d0046e42536a254b61bb0b269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545124"/>
            <a:ext cx="3745230" cy="176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 descr="фото.jpg"/>
          <p:cNvPicPr>
            <a:picLocks noChangeAspect="1" noChangeArrowheads="1"/>
          </p:cNvPicPr>
          <p:nvPr/>
        </p:nvPicPr>
        <p:blipFill>
          <a:blip r:embed="rId2" cstate="print"/>
          <a:srcRect l="4466" t="5600" r="4466" b="8768"/>
          <a:stretch>
            <a:fillRect/>
          </a:stretch>
        </p:blipFill>
        <p:spPr bwMode="auto">
          <a:xfrm>
            <a:off x="611560" y="4365104"/>
            <a:ext cx="3672408" cy="2232248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39552" y="7029400"/>
            <a:ext cx="8136904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Сборка фонтана Герона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расскажу вам, как я собирала свой фонтан Герона.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начала я взяла все необходимые элементы: три герметичные трубочки разной длины, три бутылки (у одной я взяла только верхушку), дрель, чтобы сверлить отверстия и пластилин.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Буду условно называть цвета трубок, как они выглядят на рисунке, но все трубки у меня были одного цвета. Для «фиолетовой» и «зеленой» трубочек в бутылке и для «оранжевой» и «зеленой» в бутылке. Затем я вставила в крышки бутылок «зеленую» и «фиолетовую» трубки и скрепил банки между собой, заклеив щели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герметиком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Далее я вставила в нужные отверстия в крышке бутылки зеленую и оранжевую трубочки.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Сначала мы наливаем воду в верхний сосуд. Затем она переливается в нижний сосуд.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сразу после того, как вода перелилась в нижний сосуд, мы переворачиваем наш фонтан, чтобы заполнить средний сосуд.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Потом мы переворачиваем обратно наш фонтан, и чтобы фонтан заработал, нам нужно просто добавить воды в верхний сосуд, Вот и все наш фонтан Герона готов.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88641"/>
            <a:ext cx="784887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Сборка фонтана Герона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расскажу вам, как 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собирал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 фонтан Герона.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начала 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необходимые элементы: три герметичные трубочки разной длины, три бутылки (у одной 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верхушку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Буду условно называть цвета трубок, как они выглядят на рисунке, но все трубки у меня были одного цвета. Для «фиолетовой» и «зеленой» трубочек в бутылке и для «оранжевой» и «зеленой» в бутылке.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вставил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крышки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бутылок «зеленую» и «фиолетовую»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трубки и скрепил банки между собой, заклеив щели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клеевым пистолетом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вставил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нужные отверстия в крышке бутылки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трубочки.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Сначала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наливаем воду в верхний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сосуд. Затем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переливается в нижний сосуд.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сразу после того, как вода перелилась в нижний сосуд, мы переворачиваем наш фонтан, чтобы заполнить средний сосуд.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 мы переворачиваем обратно наш фонтан, и чтобы фонтан заработал, нам нужно просто добавить воды в верхний сосуд, Вот и все наш фонтан Герона готов.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работы такого фонтана не требуется никаких затрат! Он не потребляет электроэнергию и работает без насоса. Но время работы моей модели фонтана составило всего 1,3 минут. За это время нижний сосуд (пластиковая бутылка) заполнился водой, а верхний сосуд стал почти пустым. Для длительной работы такого фонтана приходится менять местами сосуды (пластиковые бутылки) и переставлять наконечник от ручки в чаше с водой.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герон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2" y="4869160"/>
            <a:ext cx="3384376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67544" y="-820925"/>
            <a:ext cx="8352928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Применение фонтана Герона в жизни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Имея незаурядные подручные материалы, можно без труда создать этот маленький «шедевр» и (не без помощи фантазии, разумеется) превратить его в настоящее произведение искусства. Он хорош как в доме, так и на улице. Ведь он работает без электричества.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Удобен он и в роли наглядного представления некоторых физических законов, ведь, как говорится, лучше один раз увидеть, чем сто раз услышать. Фонтан Герона может быть актуален и в наши дни, хотя и был придуман две тысячи лет назад. Это не просто наглядное представление некоторых физических законов, это, при желании, декоративное и полезное украшение интерьера, «изюминка» вашего дома или участка.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Данный фонтан удобно использовать дома в качестве увлажнителя воздуха как для членов семьи, так и для растений. Готовая модель фонтана украшает и увлажняет воздух в комнате. Работает он совершенно бесшумно и не отвлекает во время подготовки уроков. При желании таким фонтаном можно освежать растения. Данную модель также можно использовать на уроках физики.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ерон.jpg"/>
          <p:cNvPicPr/>
          <p:nvPr/>
        </p:nvPicPr>
        <p:blipFill>
          <a:blip r:embed="rId2" cstate="print"/>
          <a:srcRect l="11071" r="6171"/>
          <a:stretch>
            <a:fillRect/>
          </a:stretch>
        </p:blipFill>
        <p:spPr>
          <a:xfrm>
            <a:off x="4477072" y="4801067"/>
            <a:ext cx="4343400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15616" y="1844825"/>
          <a:ext cx="6504384" cy="1323340"/>
        </p:xfrm>
        <a:graphic>
          <a:graphicData uri="http://schemas.openxmlformats.org/drawingml/2006/table">
            <a:tbl>
              <a:tblPr/>
              <a:tblGrid>
                <a:gridCol w="2168128"/>
                <a:gridCol w="2168128"/>
                <a:gridCol w="2168128"/>
              </a:tblGrid>
              <a:tr h="4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опыта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Высота уровня воды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 среднем сосуде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Высота струи фонтана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 см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 см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20 см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 см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11 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 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050005"/>
              </p:ext>
            </p:extLst>
          </p:nvPr>
        </p:nvGraphicFramePr>
        <p:xfrm>
          <a:off x="1331639" y="5203578"/>
          <a:ext cx="6408711" cy="1401471"/>
        </p:xfrm>
        <a:graphic>
          <a:graphicData uri="http://schemas.openxmlformats.org/drawingml/2006/table">
            <a:tbl>
              <a:tblPr/>
              <a:tblGrid>
                <a:gridCol w="2136237"/>
                <a:gridCol w="2136237"/>
                <a:gridCol w="2136237"/>
              </a:tblGrid>
              <a:tr h="467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опыта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Без наконечника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Наконечник от ручки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8 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20 см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 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12 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090" marR="12065" marT="12065" marB="12065">
                    <a:lnL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D0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11560" y="435775"/>
            <a:ext cx="7848872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и результаты экспериментов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 ходе работы мной были взяты трубки и приведены несколько исследований, которые представлены в виде таблицы 1 и 2.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1. Зависимость высоты струи от уровня воды в среднем сосуде (диаметр отверстия наконечника одинаковый во всех опытах)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123726" y="4557246"/>
            <a:ext cx="6840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чем меньше диаметр выходного отверстия трубочки, тем выше бьёт струя фонтана.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356992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+mj-lt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чем выше уровень воды в сосуде (резервуаре с водой), тем выше бьёт струя фонтана.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аблица 2. Зависимость высоты струи фонтана от диаметра отверстия наконечника (высота воды в сосуде одинаковая во всех опытах)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269691"/>
            <a:ext cx="8568952" cy="418576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Заключение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	В результате проведенной работы я узнала, как действует фонтан Герона. Основа его работы содержит принцип действия сообщающихся сосудов, а подъём воды происходит за счёт разности высоты воды в сообщающихся сосудах. Я изготовила модель фонтана Герона и провела несколько экспериментов по изучению свойств фонтана.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Исследовав, от чего зависит высота струи фонтана, я пришла к выводу, струя фонтана будет выше, если: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выше уровень воды в водяном хранилище (резервуаре с водой),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меньше диаметр выходного отверстия трубочки.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	Фонтан прост в исполнении и доступен, хотя приходилось бороться с некоторыми трудностями при создании герметичности сосудов. Имея незаурядные подручные материалы, можно без труда создать этот маленький «шедевр» и превратить его в настоящее произведение искусства. Он хорош как в доме, так и на улице. Ведь он работает без электричества.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	Удобен он и в роли наглядного представления некоторых физических законов, ведь, как говорится, лучше один раз увидеть, чем сто раз услышать. Работает он совершенно бесшумно и не отвлекает. Фонтан Герона может быть актуален и в наши дни, хотя и был придуман две тысячи лет назад. Это не просто наглядное представление некоторых физических законов, это, при желании, декоративное и полезное украшение интерьера, «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изюминка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вашего дома или участка.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	Моя гипотеза, о том, что изучив теорию об устройстве и принципе работы фонтана Герона, я смогу собрать модель фонтана - подтвердилась.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9512" y="-1404895"/>
            <a:ext cx="8964488" cy="74174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проведенной работы я узнал как действует фонтан Герона. Основа его работы содержит принцип действия сообщающихся сосудов, а подъём воды происходит за счёт разности высоты воды в сообщающихся сосудах. Я изготовил модель фонтана Герона и провел несколько экспериментов по изучению свойств фонтана.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Исследовав, от чего зависит высота струи фонтана, я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пришел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выводу, струя фонтана будет выше, если: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выше уровень воды в водяном хранилище (резервуаре с водой),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меньше диаметр выходного отверстия трубочки.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Фонтан прост в исполнении и доступен, хотя приходилось бороться с некоторыми трудностями при создании герметичности сосудов. Имея незаурядные подручные материалы, можно без труда создать этот маленький «шедевр» и превратить его в настоящее произведение искусства. Он хорош как в доме, так и на улице. Ведь он работает без электричества.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	Удобен он и в роли наглядного представления некоторых физических законов, ведь, как говорится, лучше один раз увидеть, чем сто раз услышать. Работает он совершенно бесшумно и не отвлекает. Фонтан Герона может быть актуален и в наши дни, хотя и был придуман две тысячи лет назад. Это не просто наглядное представление некоторых физических законов, это, при желании, декоративное и полезное украшение интерьера, «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изюминка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вашего дома или участка.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	Моя гипотеза, о том, что изучив теорию об устройстве и принципе работы фонтана Герона, я смогу собрать модель фонтана - подтвердилась.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263</TotalTime>
  <Words>577</Words>
  <Application>Microsoft Office PowerPoint</Application>
  <PresentationFormat>Экран (4:3)</PresentationFormat>
  <Paragraphs>109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                                        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   Фонтан ГЕРОНА Выполнил работу ученик 9 класса  МБОУ «Киятская СОШ Буинского муниципального района РТ»  Кошелев Илья  Руководитель Фомина Н.А.</vt:lpstr>
      <vt:lpstr>Введение Актуальность темы проекта     Говорят, есть три вещи, на которые можно смотреть бесконечно – огонь, вода и звезды. Мы живем в достаточно сухом климате и порой хочется вдохнуть свежий и прохладный воздух. Поэтому, я сразу вспомнил тему по физике «Сообщающиеся сосуды», где мы изучали возможность воды поступать из одного сосуда в другой по сообщающимся трубочкам. У меня сразу возникла мысль о возможности соорудить дома фонтан из подручных средств, и использовать его как увлажнитель воздуха.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«Средняя образовательная школа № 2» Муниципального образовании городской округ  г. Симферополь Республика Крым   Индивидуальный проект Тип проекта: исследовательский Исследовательская работа по теме: «Фонтан Герона»                                                                                                                                                                                           Работу выполнила:                                                                                                                                                                                                                                            Смаль Александра Александровна                                                                                                                                                         ученица 9-В класса                                                                                                                                                                                                                                                   Научный руководитель:                                                                                                                                   Байкова Рамиля Мукаддасовна                                                                                                                                                                  учитель физики   г. Симферополь - 2022 г.</dc:title>
  <dc:creator>User</dc:creator>
  <cp:lastModifiedBy>Пользователь Windows</cp:lastModifiedBy>
  <cp:revision>17</cp:revision>
  <dcterms:created xsi:type="dcterms:W3CDTF">2023-01-19T10:01:49Z</dcterms:created>
  <dcterms:modified xsi:type="dcterms:W3CDTF">2023-03-18T06:24:33Z</dcterms:modified>
</cp:coreProperties>
</file>